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73"/>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bar chart illustrates a comparison between the average values of various factors contributing to happiness for individuals classified as happy (1) and not happy (0), with a notable divergence in GDP, family and life expectancy.</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r"/>
            <a:r>
              <a:rPr lang="en-US" dirty="0">
                <a:solidFill>
                  <a:srgbClr val="299D8F"/>
                </a:solidFill>
              </a:rPr>
              <a:t>Utilizing global data to predict individual happiness.</a:t>
            </a:r>
          </a:p>
          <a:p>
            <a:pPr algn="r"/>
            <a:endParaRPr lang="en-US" dirty="0">
              <a:solidFill>
                <a:srgbClr val="299D8F"/>
              </a:solidFill>
            </a:endParaRPr>
          </a:p>
          <a:p>
            <a:pPr algn="r"/>
            <a:r>
              <a:rPr lang="en-US" dirty="0">
                <a:solidFill>
                  <a:srgbClr val="264653"/>
                </a:solidFill>
              </a:rPr>
              <a:t>Insight into factors that contribute to well-being.</a:t>
            </a:r>
          </a:p>
          <a:p>
            <a:pPr algn="r"/>
            <a:endParaRPr lang="en-US" dirty="0">
              <a:solidFill>
                <a:srgbClr val="299D8F"/>
              </a:solidFill>
            </a:endParaRPr>
          </a:p>
          <a:p>
            <a:pPr algn="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1995</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56</cp:revision>
  <dcterms:created xsi:type="dcterms:W3CDTF">2024-04-01T11:00:14Z</dcterms:created>
  <dcterms:modified xsi:type="dcterms:W3CDTF">2024-04-03T13:13:06Z</dcterms:modified>
</cp:coreProperties>
</file>